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2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CECED201-2061-4DAA-B7A3-4C0197CCBDEF}" type="datetimeFigureOut">
              <a:rPr lang="nl-NL" smtClean="0"/>
              <a:t>16-4-2015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A4A4CE8-2F92-494D-802C-C011C164FACF}" type="slidenum">
              <a:rPr lang="nl-NL" smtClean="0"/>
              <a:t>‹nr.›</a:t>
            </a:fld>
            <a:endParaRPr lang="nl-NL"/>
          </a:p>
        </p:txBody>
      </p:sp>
    </p:spTree>
    <p:extLst>
      <p:ext uri="{BB962C8B-B14F-4D97-AF65-F5344CB8AC3E}">
        <p14:creationId xmlns:p14="http://schemas.microsoft.com/office/powerpoint/2010/main" val="3533434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ECED201-2061-4DAA-B7A3-4C0197CCBDEF}" type="datetimeFigureOut">
              <a:rPr lang="nl-NL" smtClean="0"/>
              <a:t>16-4-2015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A4A4CE8-2F92-494D-802C-C011C164FACF}" type="slidenum">
              <a:rPr lang="nl-NL" smtClean="0"/>
              <a:t>‹nr.›</a:t>
            </a:fld>
            <a:endParaRPr lang="nl-NL"/>
          </a:p>
        </p:txBody>
      </p:sp>
    </p:spTree>
    <p:extLst>
      <p:ext uri="{BB962C8B-B14F-4D97-AF65-F5344CB8AC3E}">
        <p14:creationId xmlns:p14="http://schemas.microsoft.com/office/powerpoint/2010/main" val="5757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ECED201-2061-4DAA-B7A3-4C0197CCBDEF}" type="datetimeFigureOut">
              <a:rPr lang="nl-NL" smtClean="0"/>
              <a:t>16-4-2015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A4A4CE8-2F92-494D-802C-C011C164FACF}" type="slidenum">
              <a:rPr lang="nl-NL" smtClean="0"/>
              <a:t>‹nr.›</a:t>
            </a:fld>
            <a:endParaRPr lang="nl-NL"/>
          </a:p>
        </p:txBody>
      </p:sp>
    </p:spTree>
    <p:extLst>
      <p:ext uri="{BB962C8B-B14F-4D97-AF65-F5344CB8AC3E}">
        <p14:creationId xmlns:p14="http://schemas.microsoft.com/office/powerpoint/2010/main" val="224318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ECED201-2061-4DAA-B7A3-4C0197CCBDEF}" type="datetimeFigureOut">
              <a:rPr lang="nl-NL" smtClean="0"/>
              <a:t>16-4-2015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A4A4CE8-2F92-494D-802C-C011C164FACF}" type="slidenum">
              <a:rPr lang="nl-NL" smtClean="0"/>
              <a:t>‹nr.›</a:t>
            </a:fld>
            <a:endParaRPr lang="nl-NL"/>
          </a:p>
        </p:txBody>
      </p:sp>
    </p:spTree>
    <p:extLst>
      <p:ext uri="{BB962C8B-B14F-4D97-AF65-F5344CB8AC3E}">
        <p14:creationId xmlns:p14="http://schemas.microsoft.com/office/powerpoint/2010/main" val="3836250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ECED201-2061-4DAA-B7A3-4C0197CCBDEF}" type="datetimeFigureOut">
              <a:rPr lang="nl-NL" smtClean="0"/>
              <a:t>16-4-2015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A4A4CE8-2F92-494D-802C-C011C164FACF}" type="slidenum">
              <a:rPr lang="nl-NL" smtClean="0"/>
              <a:t>‹nr.›</a:t>
            </a:fld>
            <a:endParaRPr lang="nl-NL"/>
          </a:p>
        </p:txBody>
      </p:sp>
    </p:spTree>
    <p:extLst>
      <p:ext uri="{BB962C8B-B14F-4D97-AF65-F5344CB8AC3E}">
        <p14:creationId xmlns:p14="http://schemas.microsoft.com/office/powerpoint/2010/main" val="192353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ECED201-2061-4DAA-B7A3-4C0197CCBDEF}" type="datetimeFigureOut">
              <a:rPr lang="nl-NL" smtClean="0"/>
              <a:t>16-4-2015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A4A4CE8-2F92-494D-802C-C011C164FACF}" type="slidenum">
              <a:rPr lang="nl-NL" smtClean="0"/>
              <a:t>‹nr.›</a:t>
            </a:fld>
            <a:endParaRPr lang="nl-NL"/>
          </a:p>
        </p:txBody>
      </p:sp>
    </p:spTree>
    <p:extLst>
      <p:ext uri="{BB962C8B-B14F-4D97-AF65-F5344CB8AC3E}">
        <p14:creationId xmlns:p14="http://schemas.microsoft.com/office/powerpoint/2010/main" val="42571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ECED201-2061-4DAA-B7A3-4C0197CCBDEF}" type="datetimeFigureOut">
              <a:rPr lang="nl-NL" smtClean="0"/>
              <a:t>16-4-2015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A4A4CE8-2F92-494D-802C-C011C164FACF}" type="slidenum">
              <a:rPr lang="nl-NL" smtClean="0"/>
              <a:t>‹nr.›</a:t>
            </a:fld>
            <a:endParaRPr lang="nl-NL"/>
          </a:p>
        </p:txBody>
      </p:sp>
    </p:spTree>
    <p:extLst>
      <p:ext uri="{BB962C8B-B14F-4D97-AF65-F5344CB8AC3E}">
        <p14:creationId xmlns:p14="http://schemas.microsoft.com/office/powerpoint/2010/main" val="251189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ECED201-2061-4DAA-B7A3-4C0197CCBDEF}" type="datetimeFigureOut">
              <a:rPr lang="nl-NL" smtClean="0"/>
              <a:t>16-4-2015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A4A4CE8-2F92-494D-802C-C011C164FACF}" type="slidenum">
              <a:rPr lang="nl-NL" smtClean="0"/>
              <a:t>‹nr.›</a:t>
            </a:fld>
            <a:endParaRPr lang="nl-NL"/>
          </a:p>
        </p:txBody>
      </p:sp>
    </p:spTree>
    <p:extLst>
      <p:ext uri="{BB962C8B-B14F-4D97-AF65-F5344CB8AC3E}">
        <p14:creationId xmlns:p14="http://schemas.microsoft.com/office/powerpoint/2010/main" val="856288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ECED201-2061-4DAA-B7A3-4C0197CCBDEF}" type="datetimeFigureOut">
              <a:rPr lang="nl-NL" smtClean="0"/>
              <a:t>16-4-2015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A4A4CE8-2F92-494D-802C-C011C164FACF}" type="slidenum">
              <a:rPr lang="nl-NL" smtClean="0"/>
              <a:t>‹nr.›</a:t>
            </a:fld>
            <a:endParaRPr lang="nl-NL"/>
          </a:p>
        </p:txBody>
      </p:sp>
    </p:spTree>
    <p:extLst>
      <p:ext uri="{BB962C8B-B14F-4D97-AF65-F5344CB8AC3E}">
        <p14:creationId xmlns:p14="http://schemas.microsoft.com/office/powerpoint/2010/main" val="2884039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ECED201-2061-4DAA-B7A3-4C0197CCBDEF}" type="datetimeFigureOut">
              <a:rPr lang="nl-NL" smtClean="0"/>
              <a:t>16-4-2015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A4A4CE8-2F92-494D-802C-C011C164FACF}" type="slidenum">
              <a:rPr lang="nl-NL" smtClean="0"/>
              <a:t>‹nr.›</a:t>
            </a:fld>
            <a:endParaRPr lang="nl-NL"/>
          </a:p>
        </p:txBody>
      </p:sp>
    </p:spTree>
    <p:extLst>
      <p:ext uri="{BB962C8B-B14F-4D97-AF65-F5344CB8AC3E}">
        <p14:creationId xmlns:p14="http://schemas.microsoft.com/office/powerpoint/2010/main" val="3198273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ECED201-2061-4DAA-B7A3-4C0197CCBDEF}" type="datetimeFigureOut">
              <a:rPr lang="nl-NL" smtClean="0"/>
              <a:t>16-4-2015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A4A4CE8-2F92-494D-802C-C011C164FACF}" type="slidenum">
              <a:rPr lang="nl-NL" smtClean="0"/>
              <a:t>‹nr.›</a:t>
            </a:fld>
            <a:endParaRPr lang="nl-NL"/>
          </a:p>
        </p:txBody>
      </p:sp>
    </p:spTree>
    <p:extLst>
      <p:ext uri="{BB962C8B-B14F-4D97-AF65-F5344CB8AC3E}">
        <p14:creationId xmlns:p14="http://schemas.microsoft.com/office/powerpoint/2010/main" val="2879338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ED201-2061-4DAA-B7A3-4C0197CCBDEF}" type="datetimeFigureOut">
              <a:rPr lang="nl-NL" smtClean="0"/>
              <a:t>16-4-2015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A4CE8-2F92-494D-802C-C011C164FACF}" type="slidenum">
              <a:rPr lang="nl-NL" smtClean="0"/>
              <a:t>‹nr.›</a:t>
            </a:fld>
            <a:endParaRPr lang="nl-NL"/>
          </a:p>
        </p:txBody>
      </p:sp>
    </p:spTree>
    <p:extLst>
      <p:ext uri="{BB962C8B-B14F-4D97-AF65-F5344CB8AC3E}">
        <p14:creationId xmlns:p14="http://schemas.microsoft.com/office/powerpoint/2010/main" val="3989951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hthoek 3"/>
          <p:cNvSpPr/>
          <p:nvPr/>
        </p:nvSpPr>
        <p:spPr>
          <a:xfrm>
            <a:off x="4446453" y="2829694"/>
            <a:ext cx="4570993" cy="3456383"/>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7" name="Tekstvak 2"/>
          <p:cNvSpPr txBox="1">
            <a:spLocks noChangeArrowheads="1"/>
          </p:cNvSpPr>
          <p:nvPr/>
        </p:nvSpPr>
        <p:spPr bwMode="auto">
          <a:xfrm>
            <a:off x="5268406" y="5018509"/>
            <a:ext cx="3749040" cy="1269156"/>
          </a:xfrm>
          <a:prstGeom prst="rect">
            <a:avLst/>
          </a:prstGeom>
          <a:solidFill>
            <a:schemeClr val="tx1"/>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nl-NL" sz="3400" b="1" dirty="0">
                <a:solidFill>
                  <a:srgbClr val="FFFFFF"/>
                </a:solidFill>
                <a:effectLst/>
                <a:latin typeface="Berlin Sans FB Demi"/>
                <a:ea typeface="Calibri"/>
                <a:cs typeface="Times New Roman"/>
              </a:rPr>
              <a:t>DICHTBIJ DROOM DOOR DONATIE</a:t>
            </a:r>
            <a:endParaRPr lang="nl-NL" sz="1100" dirty="0">
              <a:effectLst/>
              <a:latin typeface="Calibri"/>
              <a:ea typeface="Calibri"/>
              <a:cs typeface="Times New Roman"/>
            </a:endParaRPr>
          </a:p>
        </p:txBody>
      </p:sp>
      <p:sp>
        <p:nvSpPr>
          <p:cNvPr id="5" name="Tekstvak 4"/>
          <p:cNvSpPr txBox="1"/>
          <p:nvPr/>
        </p:nvSpPr>
        <p:spPr>
          <a:xfrm>
            <a:off x="-16371" y="4978439"/>
            <a:ext cx="4310954" cy="400110"/>
          </a:xfrm>
          <a:prstGeom prst="rect">
            <a:avLst/>
          </a:prstGeom>
          <a:noFill/>
        </p:spPr>
        <p:txBody>
          <a:bodyPr wrap="square" rtlCol="0">
            <a:spAutoFit/>
          </a:bodyPr>
          <a:lstStyle/>
          <a:p>
            <a:pPr algn="r"/>
            <a:r>
              <a:rPr lang="nl-NL" sz="1000" b="1" i="1" dirty="0" smtClean="0">
                <a:effectLst/>
                <a:latin typeface="Times New Roman" panose="02020603050405020304" pitchFamily="18" charset="0"/>
                <a:ea typeface="Calibri"/>
                <a:cs typeface="Times New Roman" panose="02020603050405020304" pitchFamily="18" charset="0"/>
              </a:rPr>
              <a:t>Van onze redactie  	</a:t>
            </a:r>
            <a:r>
              <a:rPr lang="nl-NL" sz="1000" b="1" dirty="0" smtClean="0">
                <a:effectLst/>
                <a:latin typeface="Times New Roman" panose="02020603050405020304" pitchFamily="18" charset="0"/>
                <a:ea typeface="Calibri"/>
                <a:cs typeface="Times New Roman" panose="02020603050405020304" pitchFamily="18" charset="0"/>
              </a:rPr>
              <a:t>               </a:t>
            </a:r>
          </a:p>
          <a:p>
            <a:pPr algn="r"/>
            <a:r>
              <a:rPr lang="nl-NL" sz="1000" b="1" dirty="0" smtClean="0">
                <a:effectLst/>
                <a:latin typeface="Times New Roman" panose="02020603050405020304" pitchFamily="18" charset="0"/>
                <a:ea typeface="Calibri"/>
                <a:cs typeface="Times New Roman" panose="02020603050405020304" pitchFamily="18" charset="0"/>
              </a:rPr>
              <a:t>AMSTERDAM,</a:t>
            </a:r>
            <a:endParaRPr lang="nl-NL" dirty="0"/>
          </a:p>
        </p:txBody>
      </p:sp>
      <p:sp>
        <p:nvSpPr>
          <p:cNvPr id="11" name="Tekstvak 2"/>
          <p:cNvSpPr txBox="1">
            <a:spLocks noChangeArrowheads="1"/>
          </p:cNvSpPr>
          <p:nvPr/>
        </p:nvSpPr>
        <p:spPr bwMode="auto">
          <a:xfrm>
            <a:off x="-9821" y="3568824"/>
            <a:ext cx="4293789" cy="1390662"/>
          </a:xfrm>
          <a:prstGeom prst="rect">
            <a:avLst/>
          </a:prstGeom>
          <a:noFill/>
          <a:ln w="9525">
            <a:noFill/>
            <a:miter lim="800000"/>
            <a:headEnd/>
            <a:tailEnd/>
          </a:ln>
        </p:spPr>
        <p:txBody>
          <a:bodyPr rot="0" vert="horz" wrap="square" lIns="91440" tIns="45720" rIns="91440" bIns="45720" anchor="t" anchorCtr="0">
            <a:noAutofit/>
          </a:bodyPr>
          <a:lstStyle/>
          <a:p>
            <a:pPr>
              <a:spcAft>
                <a:spcPts val="1000"/>
              </a:spcAft>
            </a:pPr>
            <a:r>
              <a:rPr lang="nl-NL" sz="4600" b="1" u="sng" dirty="0">
                <a:effectLst/>
                <a:latin typeface="Times New Roman"/>
                <a:ea typeface="Calibri"/>
                <a:cs typeface="Times New Roman"/>
              </a:rPr>
              <a:t>NAAM GEVER BEDANKT!</a:t>
            </a:r>
            <a:endParaRPr lang="nl-NL" sz="1100" dirty="0">
              <a:effectLst/>
              <a:latin typeface="Calibri"/>
              <a:ea typeface="Calibri"/>
              <a:cs typeface="Times New Roman"/>
            </a:endParaRPr>
          </a:p>
          <a:p>
            <a:pPr>
              <a:lnSpc>
                <a:spcPct val="115000"/>
              </a:lnSpc>
              <a:spcAft>
                <a:spcPts val="1000"/>
              </a:spcAft>
            </a:pPr>
            <a:r>
              <a:rPr lang="nl-NL" sz="1100" b="1" u="none" strike="noStrike" dirty="0">
                <a:effectLst/>
                <a:latin typeface="Times New Roman"/>
                <a:ea typeface="Calibri"/>
                <a:cs typeface="Times New Roman"/>
              </a:rPr>
              <a:t> </a:t>
            </a:r>
            <a:endParaRPr lang="nl-NL" sz="1100" dirty="0">
              <a:effectLst/>
              <a:latin typeface="Calibri"/>
              <a:ea typeface="Calibri"/>
              <a:cs typeface="Times New Roman"/>
            </a:endParaRPr>
          </a:p>
        </p:txBody>
      </p:sp>
      <p:sp>
        <p:nvSpPr>
          <p:cNvPr id="12" name="Tekstvak 2"/>
          <p:cNvSpPr txBox="1">
            <a:spLocks noChangeArrowheads="1"/>
          </p:cNvSpPr>
          <p:nvPr/>
        </p:nvSpPr>
        <p:spPr bwMode="auto">
          <a:xfrm>
            <a:off x="-6796" y="5324257"/>
            <a:ext cx="4301379" cy="63035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spcAft>
                <a:spcPts val="0"/>
              </a:spcAft>
            </a:pPr>
            <a:r>
              <a:rPr lang="nl-NL" sz="800" b="1" dirty="0">
                <a:latin typeface="Times New Roman" panose="02020603050405020304" pitchFamily="18" charset="0"/>
                <a:cs typeface="Times New Roman" panose="02020603050405020304" pitchFamily="18" charset="0"/>
              </a:rPr>
              <a:t>De Voetbalvereniging is een crowdfundingcampagne gestart via Crowdfunding voor Amateurverenigingen, een initiatief van ING om amateurvoetbalverenigingen financieel gezond te maken. Het doel en het doelbedrag zijn bekend is helder. Om deze droom te realiseren is veel geld nodig</a:t>
            </a:r>
            <a:r>
              <a:rPr lang="nl-NL" sz="800" b="1" dirty="0" smtClean="0">
                <a:latin typeface="Times New Roman" panose="02020603050405020304" pitchFamily="18" charset="0"/>
                <a:cs typeface="Times New Roman" panose="02020603050405020304" pitchFamily="18" charset="0"/>
              </a:rPr>
              <a:t>.</a:t>
            </a:r>
          </a:p>
          <a:p>
            <a:pPr algn="just">
              <a:spcAft>
                <a:spcPts val="0"/>
              </a:spcAft>
            </a:pPr>
            <a:r>
              <a:rPr lang="nl-NL" sz="800" b="1" dirty="0">
                <a:effectLst/>
                <a:latin typeface="Times New Roman"/>
                <a:ea typeface="Calibri"/>
                <a:cs typeface="Times New Roman"/>
              </a:rPr>
              <a:t/>
            </a:r>
            <a:br>
              <a:rPr lang="nl-NL" sz="800" b="1" dirty="0">
                <a:effectLst/>
                <a:latin typeface="Times New Roman"/>
                <a:ea typeface="Calibri"/>
                <a:cs typeface="Times New Roman"/>
              </a:rPr>
            </a:br>
            <a:r>
              <a:rPr lang="nl-NL" sz="900" b="1" dirty="0">
                <a:effectLst/>
                <a:latin typeface="Times New Roman"/>
                <a:ea typeface="Calibri"/>
                <a:cs typeface="Times New Roman"/>
              </a:rPr>
              <a:t/>
            </a:r>
            <a:br>
              <a:rPr lang="nl-NL" sz="900" b="1" dirty="0">
                <a:effectLst/>
                <a:latin typeface="Times New Roman"/>
                <a:ea typeface="Calibri"/>
                <a:cs typeface="Times New Roman"/>
              </a:rPr>
            </a:br>
            <a:endParaRPr lang="nl-NL" sz="1100" dirty="0">
              <a:effectLst/>
              <a:latin typeface="Calibri"/>
              <a:ea typeface="Calibri"/>
              <a:cs typeface="Times New Roman"/>
            </a:endParaRPr>
          </a:p>
          <a:p>
            <a:pPr>
              <a:spcAft>
                <a:spcPts val="1000"/>
              </a:spcAft>
            </a:pPr>
            <a:r>
              <a:rPr lang="nl-NL" sz="900" b="1" dirty="0">
                <a:effectLst/>
                <a:latin typeface="Times New Roman"/>
                <a:ea typeface="Calibri"/>
                <a:cs typeface="Times New Roman"/>
              </a:rPr>
              <a:t> </a:t>
            </a:r>
            <a:endParaRPr lang="nl-NL" sz="1100" dirty="0">
              <a:effectLst/>
              <a:latin typeface="Calibri"/>
              <a:ea typeface="Calibri"/>
              <a:cs typeface="Times New Roman"/>
            </a:endParaRPr>
          </a:p>
          <a:p>
            <a:pPr>
              <a:spcAft>
                <a:spcPts val="1000"/>
              </a:spcAft>
            </a:pPr>
            <a:r>
              <a:rPr lang="nl-NL" sz="900" b="1" dirty="0">
                <a:effectLst/>
                <a:latin typeface="Times New Roman"/>
                <a:ea typeface="Calibri"/>
                <a:cs typeface="Times New Roman"/>
              </a:rPr>
              <a:t/>
            </a:r>
            <a:br>
              <a:rPr lang="nl-NL" sz="900" b="1" dirty="0">
                <a:effectLst/>
                <a:latin typeface="Times New Roman"/>
                <a:ea typeface="Calibri"/>
                <a:cs typeface="Times New Roman"/>
              </a:rPr>
            </a:br>
            <a:r>
              <a:rPr lang="nl-NL" sz="900" b="1" dirty="0">
                <a:effectLst/>
                <a:latin typeface="Times New Roman"/>
                <a:ea typeface="Calibri"/>
                <a:cs typeface="Times New Roman"/>
              </a:rPr>
              <a:t/>
            </a:r>
            <a:br>
              <a:rPr lang="nl-NL" sz="900" b="1" dirty="0">
                <a:effectLst/>
                <a:latin typeface="Times New Roman"/>
                <a:ea typeface="Calibri"/>
                <a:cs typeface="Times New Roman"/>
              </a:rPr>
            </a:br>
            <a:endParaRPr lang="nl-NL" sz="1100" dirty="0">
              <a:effectLst/>
              <a:latin typeface="Calibri"/>
              <a:ea typeface="Calibri"/>
              <a:cs typeface="Times New Roman"/>
            </a:endParaRPr>
          </a:p>
          <a:p>
            <a:pPr>
              <a:spcAft>
                <a:spcPts val="1000"/>
              </a:spcAft>
            </a:pPr>
            <a:r>
              <a:rPr lang="nl-NL" sz="1100" b="1" u="none" strike="noStrike" dirty="0">
                <a:effectLst/>
                <a:latin typeface="Times New Roman"/>
                <a:ea typeface="Calibri"/>
                <a:cs typeface="Times New Roman"/>
              </a:rPr>
              <a:t> </a:t>
            </a:r>
            <a:endParaRPr lang="nl-NL" sz="1100" dirty="0">
              <a:effectLst/>
              <a:latin typeface="Calibri"/>
              <a:ea typeface="Calibri"/>
              <a:cs typeface="Times New Roman"/>
            </a:endParaRPr>
          </a:p>
        </p:txBody>
      </p:sp>
      <p:sp>
        <p:nvSpPr>
          <p:cNvPr id="13" name="Tekstvak 2"/>
          <p:cNvSpPr txBox="1">
            <a:spLocks noChangeArrowheads="1"/>
          </p:cNvSpPr>
          <p:nvPr/>
        </p:nvSpPr>
        <p:spPr bwMode="auto">
          <a:xfrm>
            <a:off x="-18281" y="5864562"/>
            <a:ext cx="4302249" cy="704215"/>
          </a:xfrm>
          <a:prstGeom prst="rect">
            <a:avLst/>
          </a:prstGeom>
          <a:noFill/>
          <a:ln w="9525">
            <a:noFill/>
            <a:miter lim="800000"/>
            <a:headEnd/>
            <a:tailEnd/>
          </a:ln>
        </p:spPr>
        <p:txBody>
          <a:bodyPr rot="0" vert="horz" wrap="square" lIns="91440" tIns="45720" rIns="91440" bIns="45720" anchor="t" anchorCtr="0">
            <a:noAutofit/>
          </a:bodyPr>
          <a:lstStyle/>
          <a:p>
            <a:pPr>
              <a:spcAft>
                <a:spcPts val="1000"/>
              </a:spcAft>
            </a:pPr>
            <a:r>
              <a:rPr lang="nl-NL" sz="800" dirty="0">
                <a:effectLst/>
                <a:latin typeface="Times New Roman"/>
                <a:ea typeface="Calibri"/>
                <a:cs typeface="Times New Roman"/>
              </a:rPr>
              <a:t>Iedereen die direct of indirect betrokken is bij de vereniging, of gewoon de vereniging een warm hart toedraagt wordt via allerlei kanalen uitgenodigd om een bijdrage te leveren. Alle hulp wordt door de vereniging enorm gewaardeerd en tegenover de donaties staan leuke beloningen. Bijvoorbeeld een krant met persoonlijke krantenkop. Speciaal ontwikkeld om te delen op de sociale media.</a:t>
            </a:r>
            <a:endParaRPr lang="nl-NL" sz="1050" dirty="0">
              <a:effectLst/>
              <a:latin typeface="Calibri"/>
              <a:ea typeface="Calibri"/>
              <a:cs typeface="Times New Roman"/>
            </a:endParaRPr>
          </a:p>
          <a:p>
            <a:pPr>
              <a:lnSpc>
                <a:spcPct val="115000"/>
              </a:lnSpc>
              <a:spcAft>
                <a:spcPts val="0"/>
              </a:spcAft>
            </a:pPr>
            <a:r>
              <a:rPr lang="nl-NL" sz="900" b="1" dirty="0">
                <a:effectLst/>
                <a:latin typeface="Times New Roman"/>
                <a:ea typeface="Calibri"/>
                <a:cs typeface="Times New Roman"/>
              </a:rPr>
              <a:t/>
            </a:r>
            <a:br>
              <a:rPr lang="nl-NL" sz="900" b="1" dirty="0">
                <a:effectLst/>
                <a:latin typeface="Times New Roman"/>
                <a:ea typeface="Calibri"/>
                <a:cs typeface="Times New Roman"/>
              </a:rPr>
            </a:br>
            <a:r>
              <a:rPr lang="nl-NL" sz="900" b="1" dirty="0">
                <a:effectLst/>
                <a:latin typeface="Times New Roman"/>
                <a:ea typeface="Calibri"/>
                <a:cs typeface="Times New Roman"/>
              </a:rPr>
              <a:t/>
            </a:r>
            <a:br>
              <a:rPr lang="nl-NL" sz="900" b="1" dirty="0">
                <a:effectLst/>
                <a:latin typeface="Times New Roman"/>
                <a:ea typeface="Calibri"/>
                <a:cs typeface="Times New Roman"/>
              </a:rPr>
            </a:br>
            <a:endParaRPr lang="nl-NL" sz="1100" dirty="0">
              <a:effectLst/>
              <a:latin typeface="Calibri"/>
              <a:ea typeface="Calibri"/>
              <a:cs typeface="Times New Roman"/>
            </a:endParaRPr>
          </a:p>
          <a:p>
            <a:pPr>
              <a:lnSpc>
                <a:spcPct val="115000"/>
              </a:lnSpc>
              <a:spcAft>
                <a:spcPts val="1000"/>
              </a:spcAft>
            </a:pPr>
            <a:r>
              <a:rPr lang="nl-NL" sz="900" b="1" dirty="0">
                <a:effectLst/>
                <a:latin typeface="Times New Roman"/>
                <a:ea typeface="Calibri"/>
                <a:cs typeface="Times New Roman"/>
              </a:rPr>
              <a:t> </a:t>
            </a:r>
            <a:endParaRPr lang="nl-NL" sz="1100" dirty="0">
              <a:effectLst/>
              <a:latin typeface="Calibri"/>
              <a:ea typeface="Calibri"/>
              <a:cs typeface="Times New Roman"/>
            </a:endParaRPr>
          </a:p>
          <a:p>
            <a:pPr>
              <a:lnSpc>
                <a:spcPct val="115000"/>
              </a:lnSpc>
              <a:spcAft>
                <a:spcPts val="1000"/>
              </a:spcAft>
            </a:pPr>
            <a:r>
              <a:rPr lang="nl-NL" sz="900" b="1" dirty="0">
                <a:effectLst/>
                <a:latin typeface="Times New Roman"/>
                <a:ea typeface="Calibri"/>
                <a:cs typeface="Times New Roman"/>
              </a:rPr>
              <a:t/>
            </a:r>
            <a:br>
              <a:rPr lang="nl-NL" sz="900" b="1" dirty="0">
                <a:effectLst/>
                <a:latin typeface="Times New Roman"/>
                <a:ea typeface="Calibri"/>
                <a:cs typeface="Times New Roman"/>
              </a:rPr>
            </a:br>
            <a:r>
              <a:rPr lang="nl-NL" sz="900" b="1" dirty="0">
                <a:effectLst/>
                <a:latin typeface="Times New Roman"/>
                <a:ea typeface="Calibri"/>
                <a:cs typeface="Times New Roman"/>
              </a:rPr>
              <a:t/>
            </a:r>
            <a:br>
              <a:rPr lang="nl-NL" sz="900" b="1" dirty="0">
                <a:effectLst/>
                <a:latin typeface="Times New Roman"/>
                <a:ea typeface="Calibri"/>
                <a:cs typeface="Times New Roman"/>
              </a:rPr>
            </a:br>
            <a:endParaRPr lang="nl-NL" sz="1100" dirty="0">
              <a:effectLst/>
              <a:latin typeface="Calibri"/>
              <a:ea typeface="Calibri"/>
              <a:cs typeface="Times New Roman"/>
            </a:endParaRPr>
          </a:p>
          <a:p>
            <a:pPr>
              <a:lnSpc>
                <a:spcPct val="115000"/>
              </a:lnSpc>
              <a:spcAft>
                <a:spcPts val="1000"/>
              </a:spcAft>
            </a:pPr>
            <a:r>
              <a:rPr lang="nl-NL" sz="1100" b="1" u="none" strike="noStrike" dirty="0">
                <a:effectLst/>
                <a:latin typeface="Times New Roman"/>
                <a:ea typeface="Calibri"/>
                <a:cs typeface="Times New Roman"/>
              </a:rPr>
              <a:t> </a:t>
            </a:r>
            <a:endParaRPr lang="nl-NL" sz="1100" dirty="0">
              <a:effectLst/>
              <a:latin typeface="Calibri"/>
              <a:ea typeface="Calibri"/>
              <a:cs typeface="Times New Roman"/>
            </a:endParaRPr>
          </a:p>
        </p:txBody>
      </p:sp>
      <p:sp>
        <p:nvSpPr>
          <p:cNvPr id="8" name="Tekstvak 2"/>
          <p:cNvSpPr txBox="1">
            <a:spLocks noChangeArrowheads="1"/>
          </p:cNvSpPr>
          <p:nvPr/>
        </p:nvSpPr>
        <p:spPr bwMode="auto">
          <a:xfrm>
            <a:off x="6453733" y="1796058"/>
            <a:ext cx="2661692" cy="266420"/>
          </a:xfrm>
          <a:prstGeom prst="rect">
            <a:avLst/>
          </a:prstGeom>
          <a:noFill/>
          <a:ln w="9525">
            <a:noFill/>
            <a:miter lim="800000"/>
            <a:headEnd/>
            <a:tailEnd/>
          </a:ln>
        </p:spPr>
        <p:txBody>
          <a:bodyPr rot="0" vert="horz" wrap="square" lIns="91440" tIns="45720" rIns="91440" bIns="45720" anchor="t" anchorCtr="0">
            <a:spAutoFit/>
          </a:bodyPr>
          <a:lstStyle/>
          <a:p>
            <a:pPr algn="r">
              <a:lnSpc>
                <a:spcPct val="115000"/>
              </a:lnSpc>
              <a:spcAft>
                <a:spcPts val="1000"/>
              </a:spcAft>
            </a:pPr>
            <a:r>
              <a:rPr lang="nl-NL" sz="1050" b="1" dirty="0">
                <a:effectLst/>
                <a:latin typeface="Times New Roman"/>
                <a:ea typeface="Calibri"/>
                <a:cs typeface="Times New Roman"/>
              </a:rPr>
              <a:t>donderdag 16 april 2015</a:t>
            </a:r>
            <a:endParaRPr lang="nl-NL" sz="1050" dirty="0">
              <a:effectLst/>
              <a:latin typeface="Calibri"/>
              <a:ea typeface="Calibri"/>
              <a:cs typeface="Times New Roman"/>
            </a:endParaRPr>
          </a:p>
        </p:txBody>
      </p:sp>
    </p:spTree>
    <p:extLst>
      <p:ext uri="{BB962C8B-B14F-4D97-AF65-F5344CB8AC3E}">
        <p14:creationId xmlns:p14="http://schemas.microsoft.com/office/powerpoint/2010/main" val="414807811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120</Words>
  <Application>Microsoft Office PowerPoint</Application>
  <PresentationFormat>Diavoorstelling (4:3)</PresentationFormat>
  <Paragraphs>16</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Kantoorthema</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Peter van Baak - SponsorVisie</dc:creator>
  <cp:lastModifiedBy>Peter van Baak - SponsorVisie</cp:lastModifiedBy>
  <cp:revision>6</cp:revision>
  <dcterms:created xsi:type="dcterms:W3CDTF">2015-04-16T07:33:01Z</dcterms:created>
  <dcterms:modified xsi:type="dcterms:W3CDTF">2015-04-16T08:18:16Z</dcterms:modified>
</cp:coreProperties>
</file>